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F971-7EDD-4610-858A-C363ED47AF30}" type="datetimeFigureOut">
              <a:rPr lang="th-TH" smtClean="0"/>
              <a:t>04/09/57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25C75-A138-427A-9D7B-91F2B3E4776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1571612"/>
            <a:ext cx="4857784" cy="646331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๔.๑ ไม่มีอาหารขยะขายในโรงเรียน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7" name="รูปภาพ 6" descr="phrashin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57388" cy="30743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2976" y="214290"/>
            <a:ext cx="7215238" cy="1015663"/>
          </a:xfrm>
          <a:prstGeom prst="rect">
            <a:avLst/>
          </a:prstGeom>
          <a:solidFill>
            <a:srgbClr val="6699FF">
              <a:alpha val="81000"/>
            </a:srgbClr>
          </a:solidFill>
          <a:ln w="28575" algn="ctr">
            <a:solidFill>
              <a:srgbClr val="2F74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th-TH" sz="600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85918" y="428604"/>
            <a:ext cx="58945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2005_iannnnnMTV" pitchFamily="2" charset="0"/>
                <a:cs typeface="#TS  R 2143 Normal" pitchFamily="18" charset="-34"/>
              </a:rPr>
              <a:t>ด้านการส่งเสริมวิถีพุทธ ๘ ประการ</a:t>
            </a:r>
            <a:endParaRPr lang="th-TH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2005_iannnnnMTV" pitchFamily="2" charset="0"/>
              <a:cs typeface="#TS  R 2143 Normal" pitchFamily="18" charset="-34"/>
            </a:endParaRPr>
          </a:p>
        </p:txBody>
      </p:sp>
      <p:pic>
        <p:nvPicPr>
          <p:cNvPr id="8" name="รูปภาพ 7" descr="6CC53A5E-D78F-4116-BACA-D1DBF7DEBA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071810"/>
            <a:ext cx="5586407" cy="334015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 descr="1232814687.jpg"/>
          <p:cNvPicPr>
            <a:picLocks noChangeAspect="1"/>
          </p:cNvPicPr>
          <p:nvPr/>
        </p:nvPicPr>
        <p:blipFill>
          <a:blip r:embed="rId5">
            <a:lum bright="10000" contrast="20000"/>
          </a:blip>
          <a:stretch>
            <a:fillRect/>
          </a:stretch>
        </p:blipFill>
        <p:spPr>
          <a:xfrm>
            <a:off x="5929322" y="3643314"/>
            <a:ext cx="2857520" cy="214314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background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714356"/>
            <a:ext cx="3357586" cy="646331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๔.๒ ไม่ดุ ด่า นักเรียน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phrashin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57388" cy="30743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รูปภาพ 4" descr="10550891_790596200991583_9165381779293499197_n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3848100" y="1214422"/>
            <a:ext cx="5295900" cy="3971925"/>
          </a:xfrm>
          <a:prstGeom prst="clou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รูปภาพ 6" descr="10525690_803131166404753_8425614387498864160_n.jpg"/>
          <p:cNvPicPr>
            <a:picLocks noChangeAspect="1"/>
          </p:cNvPicPr>
          <p:nvPr/>
        </p:nvPicPr>
        <p:blipFill>
          <a:blip r:embed="rId5">
            <a:lum bright="30000" contrast="40000"/>
          </a:blip>
          <a:stretch>
            <a:fillRect/>
          </a:stretch>
        </p:blipFill>
        <p:spPr>
          <a:xfrm>
            <a:off x="571472" y="2643182"/>
            <a:ext cx="4148148" cy="3111111"/>
          </a:xfrm>
          <a:prstGeom prst="foldedCorner">
            <a:avLst/>
          </a:prstGeom>
          <a:ln w="57150">
            <a:solidFill>
              <a:srgbClr val="00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background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571480"/>
            <a:ext cx="5072098" cy="646331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๔.๓ ชื่นชมคุณความดี หน้าเสาธงทุกวัน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" name="รูปภาพ 3" descr="DSCF1003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0" y="2143116"/>
            <a:ext cx="4286248" cy="3214686"/>
          </a:xfrm>
          <a:prstGeom prst="flowChartPunchedTape">
            <a:avLst/>
          </a:prstGeom>
          <a:ln w="28575">
            <a:solidFill>
              <a:srgbClr val="0000FF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รูปภาพ 4" descr="DSCF4575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4286248" y="1357298"/>
            <a:ext cx="4381499" cy="3286124"/>
          </a:xfrm>
          <a:prstGeom prst="flowChartMultidocumen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รูปภาพ 5" descr="phrashin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57388" cy="30743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รูปภาพ 6" descr="10525690_803131166404753_8425614387498864160_n.jpg"/>
          <p:cNvPicPr>
            <a:picLocks noChangeAspect="1"/>
          </p:cNvPicPr>
          <p:nvPr/>
        </p:nvPicPr>
        <p:blipFill>
          <a:blip r:embed="rId6">
            <a:lum bright="30000" contrast="40000"/>
          </a:blip>
          <a:stretch>
            <a:fillRect/>
          </a:stretch>
        </p:blipFill>
        <p:spPr>
          <a:xfrm>
            <a:off x="3428992" y="3746889"/>
            <a:ext cx="4148148" cy="3111111"/>
          </a:xfrm>
          <a:prstGeom prst="cloud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background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รูปภาพ 4" descr="phrashin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57388" cy="30743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429552" cy="646331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๔.๔ </a:t>
            </a:r>
            <a:r>
              <a:rPr lang="th-TH" sz="3600" dirty="0" err="1" smtClean="0">
                <a:latin typeface="_Layiji MaHaNiYom V 1.2" pitchFamily="2" charset="0"/>
                <a:cs typeface="_Layiji MaHaNiYom V 1.2" pitchFamily="2" charset="0"/>
              </a:rPr>
              <a:t>โฮมรูม</a:t>
            </a:r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เพื่อสะท้อนความรู้สึก เช่นความรู้สึกที่ได้ทำดี 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6" name="รูปภาพ 5" descr="DSCF4575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4357686" y="2000240"/>
            <a:ext cx="4381499" cy="3286124"/>
          </a:xfrm>
          <a:prstGeom prst="flowChartMultidocumen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รูปภาพ 3" descr="DSCF4673.JP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>
            <a:off x="785786" y="2643182"/>
            <a:ext cx="3809995" cy="2857496"/>
          </a:xfrm>
          <a:prstGeom prst="cloud">
            <a:avLst/>
          </a:prstGeom>
          <a:effectLst>
            <a:glow rad="228600">
              <a:srgbClr val="FF00FF">
                <a:alpha val="40000"/>
              </a:srgbClr>
            </a:glo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background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รูปภาพ 3" descr="20131220_134212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2071670" y="1643050"/>
            <a:ext cx="6008419" cy="3614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รูปภาพ 4" descr="phrashin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57388" cy="30743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285728"/>
            <a:ext cx="6786610" cy="646331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๔.๕ ครู ผู้บริหาร และนักเรียน มีสมุดบันทึกความดี 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background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รูปภาพ 3" descr="DSCF1494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1571604" y="1142984"/>
            <a:ext cx="2286016" cy="3048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 descr="DSCF1502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 rot="5400000">
            <a:off x="5402442" y="1598403"/>
            <a:ext cx="3071835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 descr="DSCF1492.JPG"/>
          <p:cNvPicPr>
            <a:picLocks noChangeAspect="1"/>
          </p:cNvPicPr>
          <p:nvPr/>
        </p:nvPicPr>
        <p:blipFill>
          <a:blip r:embed="rId5" cstate="print">
            <a:lum bright="30000" contrast="30000"/>
          </a:blip>
          <a:stretch>
            <a:fillRect/>
          </a:stretch>
        </p:blipFill>
        <p:spPr>
          <a:xfrm>
            <a:off x="2857488" y="3929066"/>
            <a:ext cx="3524243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 descr="phrashin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57388" cy="30743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786610" cy="646331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>
                <a:latin typeface="_Layiji MaHaNiYom V 1.2" pitchFamily="2" charset="0"/>
                <a:cs typeface="_Layiji MaHaNiYom V 1.2" pitchFamily="2" charset="0"/>
              </a:rPr>
              <a:t>๔.๖ บริหารจิต เจริญปัญญา ก่อนการประชุมทุกครั้ง</a:t>
            </a:r>
            <a:endParaRPr lang="th-TH" sz="3600" dirty="0"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นำเสนอทางหน้าจอ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kr</dc:creator>
  <cp:lastModifiedBy>kr</cp:lastModifiedBy>
  <cp:revision>4</cp:revision>
  <dcterms:created xsi:type="dcterms:W3CDTF">2014-09-04T05:42:54Z</dcterms:created>
  <dcterms:modified xsi:type="dcterms:W3CDTF">2014-09-04T05:44:25Z</dcterms:modified>
</cp:coreProperties>
</file>