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7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6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42976" y="214290"/>
            <a:ext cx="7215238" cy="1446550"/>
          </a:xfrm>
          <a:prstGeom prst="rect">
            <a:avLst/>
          </a:prstGeom>
          <a:solidFill>
            <a:srgbClr val="6699FF">
              <a:alpha val="81000"/>
            </a:srgbClr>
          </a:solidFill>
          <a:ln w="28575" algn="ctr">
            <a:solidFill>
              <a:srgbClr val="2F74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th-TH" sz="880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57290" y="214290"/>
            <a:ext cx="63802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2005_iannnnnMTV" pitchFamily="2" charset="0"/>
                <a:cs typeface="#TS  R 2143 Normal" pitchFamily="18" charset="-34"/>
              </a:rPr>
              <a:t>ด้านพฤติกรรม ครู ผู้บริหารโรงเรียน </a:t>
            </a:r>
          </a:p>
          <a:p>
            <a:pPr algn="ctr"/>
            <a:r>
              <a:rPr lang="th-TH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2005_iannnnnMTV" pitchFamily="2" charset="0"/>
                <a:cs typeface="#TS  R 2143 Normal" pitchFamily="18" charset="-34"/>
              </a:rPr>
              <a:t>และนักเรียน ๕ ประการ</a:t>
            </a:r>
            <a:endParaRPr lang="th-TH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2005_iannnnnMTV" pitchFamily="2" charset="0"/>
              <a:cs typeface="#TS  R 2143 Normal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1785926"/>
            <a:ext cx="271464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lgDash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_Layiji MaHaNiYom V 1.2" pitchFamily="2" charset="0"/>
                <a:cs typeface="_Layiji MaHaNiYom V 1.2" pitchFamily="2" charset="0"/>
              </a:rPr>
              <a:t>๓.๑ รักษาศีล ๕</a:t>
            </a:r>
            <a:endParaRPr lang="th-TH" sz="3600" b="1" dirty="0">
              <a:solidFill>
                <a:srgbClr val="0070C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8" name="รูปภาพ 7" descr="Precept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714620"/>
            <a:ext cx="4762500" cy="3571875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6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285728"/>
            <a:ext cx="414340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lgDash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_Layiji MaHaNiYom V 1.2" pitchFamily="2" charset="0"/>
                <a:cs typeface="_Layiji MaHaNiYom V 1.2" pitchFamily="2" charset="0"/>
              </a:rPr>
              <a:t>๓.๒ ยิ้มง่าย ไหว้สวย กราบงาม</a:t>
            </a:r>
            <a:endParaRPr lang="th-TH" sz="3600" b="1" dirty="0">
              <a:solidFill>
                <a:srgbClr val="0070C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4" name="รูปภาพ 3" descr="DSCF1146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 rot="647823">
            <a:off x="477307" y="1158612"/>
            <a:ext cx="4283968" cy="3212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รูปภาพ 5" descr="DSCF5394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5000628" y="1142984"/>
            <a:ext cx="3857619" cy="2893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รูปภาพ 6" descr="DSCF5397.JPG"/>
          <p:cNvPicPr>
            <a:picLocks noChangeAspect="1"/>
          </p:cNvPicPr>
          <p:nvPr/>
        </p:nvPicPr>
        <p:blipFill>
          <a:blip r:embed="rId5" cstate="print">
            <a:lum bright="20000" contrast="40000"/>
          </a:blip>
          <a:stretch>
            <a:fillRect/>
          </a:stretch>
        </p:blipFill>
        <p:spPr>
          <a:xfrm>
            <a:off x="571472" y="3429000"/>
            <a:ext cx="4572000" cy="3429000"/>
          </a:xfrm>
          <a:prstGeom prst="cloud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รูปภาพ 4" descr="DSCF2103.JPG"/>
          <p:cNvPicPr>
            <a:picLocks noChangeAspect="1"/>
          </p:cNvPicPr>
          <p:nvPr/>
        </p:nvPicPr>
        <p:blipFill>
          <a:blip r:embed="rId6" cstate="print">
            <a:lum bright="20000" contrast="40000"/>
          </a:blip>
          <a:stretch>
            <a:fillRect/>
          </a:stretch>
        </p:blipFill>
        <p:spPr>
          <a:xfrm rot="678325">
            <a:off x="4382386" y="3549412"/>
            <a:ext cx="4475989" cy="3356992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6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642918"/>
            <a:ext cx="6143668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lgDash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70C0"/>
                </a:solidFill>
                <a:latin typeface="_Layiji MaHaNiYom V 1.2" pitchFamily="2" charset="0"/>
                <a:cs typeface="_Layiji MaHaNiYom V 1.2" pitchFamily="2" charset="0"/>
              </a:rPr>
              <a:t>๓.๓ ก่อนรับประทานอาหารจะมีการพิจารณาอาหาร รับประทานอาหารไม่ดัง ไม่หก ไม่เหลือ</a:t>
            </a:r>
            <a:endParaRPr lang="th-TH" sz="3200" b="1" dirty="0">
              <a:solidFill>
                <a:srgbClr val="0070C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4" name="รูปภาพ 3" descr="19101284_0_20130226-132820.jpg"/>
          <p:cNvPicPr>
            <a:picLocks noChangeAspect="1"/>
          </p:cNvPicPr>
          <p:nvPr/>
        </p:nvPicPr>
        <p:blipFill>
          <a:blip r:embed="rId3">
            <a:lum bright="20000" contrast="30000"/>
          </a:blip>
          <a:stretch>
            <a:fillRect/>
          </a:stretch>
        </p:blipFill>
        <p:spPr>
          <a:xfrm>
            <a:off x="2500298" y="2857496"/>
            <a:ext cx="4191027" cy="3143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6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571480"/>
            <a:ext cx="557216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lgDash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_Layiji MaHaNiYom V 1.2" pitchFamily="2" charset="0"/>
                <a:cs typeface="_Layiji MaHaNiYom V 1.2" pitchFamily="2" charset="0"/>
              </a:rPr>
              <a:t>๓.๔ ประหยัด ออม ถนอมใช้เงินและสิ่งของ</a:t>
            </a:r>
            <a:endParaRPr lang="th-TH" sz="3600" b="1" dirty="0">
              <a:solidFill>
                <a:srgbClr val="0070C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4" name="รูปภาพ 3" descr="DSCF5533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 rot="20957080">
            <a:off x="428596" y="2285992"/>
            <a:ext cx="4143372" cy="3107529"/>
          </a:xfrm>
          <a:prstGeom prst="rect">
            <a:avLst/>
          </a:prstGeom>
          <a:ln w="190500" cap="sq">
            <a:solidFill>
              <a:srgbClr val="CCFF3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รูปภาพ 4" descr="DSCF5534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 rot="713739">
            <a:off x="4690636" y="2182045"/>
            <a:ext cx="3772975" cy="2829732"/>
          </a:xfrm>
          <a:prstGeom prst="rect">
            <a:avLst/>
          </a:prstGeom>
          <a:ln>
            <a:noFill/>
          </a:ln>
          <a:effectLst>
            <a:glow rad="101600">
              <a:srgbClr val="00FF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6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รูปภาพ 5" descr="DSCF2073.JPG"/>
          <p:cNvPicPr>
            <a:picLocks noChangeAspect="1"/>
          </p:cNvPicPr>
          <p:nvPr/>
        </p:nvPicPr>
        <p:blipFill>
          <a:blip r:embed="rId3" cstate="print">
            <a:lum bright="20000" contrast="10000"/>
          </a:blip>
          <a:stretch>
            <a:fillRect/>
          </a:stretch>
        </p:blipFill>
        <p:spPr>
          <a:xfrm>
            <a:off x="4643438" y="857232"/>
            <a:ext cx="3888432" cy="2916324"/>
          </a:xfrm>
          <a:prstGeom prst="cloud">
            <a:avLst/>
          </a:prstGeom>
          <a:ln w="38100">
            <a:solidFill>
              <a:srgbClr val="66FF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4549">
            <a:off x="493071" y="3717321"/>
            <a:ext cx="3799072" cy="2849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รูปภาพ 2" descr="DSCF0308.JPG"/>
          <p:cNvPicPr>
            <a:picLocks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59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4273550" cy="33289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43174" y="285728"/>
            <a:ext cx="414340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lgDash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_Layiji MaHaNiYom V 1.2" pitchFamily="2" charset="0"/>
                <a:cs typeface="_Layiji MaHaNiYom V 1.2" pitchFamily="2" charset="0"/>
              </a:rPr>
              <a:t>๓.๕ มีนิสัยใฝ่รู้ สู่สิ่งยาก</a:t>
            </a:r>
            <a:endParaRPr lang="th-TH" sz="3600" b="1" dirty="0">
              <a:solidFill>
                <a:srgbClr val="0070C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8" name="รูปภาพ 7" descr="G:\รูปเม็ดพืชเต้นระบำ\DSC02245.JPG"/>
          <p:cNvPicPr/>
          <p:nvPr/>
        </p:nvPicPr>
        <p:blipFill>
          <a:blip r:embed="rId7" cstate="print">
            <a:lum bright="30000" contrast="40000"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189">
            <a:off x="4770963" y="3856758"/>
            <a:ext cx="3902041" cy="2603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glow rad="101600">
              <a:srgbClr val="FF0066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</Words>
  <Application>Microsoft Office PowerPoint</Application>
  <PresentationFormat>นำเสนอทางหน้าจอ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kr</dc:creator>
  <cp:lastModifiedBy>kr</cp:lastModifiedBy>
  <cp:revision>3</cp:revision>
  <dcterms:created xsi:type="dcterms:W3CDTF">2014-09-04T05:42:54Z</dcterms:created>
  <dcterms:modified xsi:type="dcterms:W3CDTF">2014-09-04T05:44:04Z</dcterms:modified>
</cp:coreProperties>
</file>